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7174FF-D7F2-244D-A9D6-D02AF6C739DC}" v="111" dt="2018-06-16T15:11:04.5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34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10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 Farr" userId="63bf8bfe2b87f8ba" providerId="LiveId" clId="{7B7174FF-D7F2-244D-A9D6-D02AF6C739DC}"/>
    <pc:docChg chg="undo custSel modSld">
      <pc:chgData name="Rob Farr" userId="63bf8bfe2b87f8ba" providerId="LiveId" clId="{7B7174FF-D7F2-244D-A9D6-D02AF6C739DC}" dt="2018-06-16T15:11:04.551" v="110" actId="1076"/>
      <pc:docMkLst>
        <pc:docMk/>
      </pc:docMkLst>
      <pc:sldChg chg="addSp delSp modSp">
        <pc:chgData name="Rob Farr" userId="63bf8bfe2b87f8ba" providerId="LiveId" clId="{7B7174FF-D7F2-244D-A9D6-D02AF6C739DC}" dt="2018-06-16T15:11:04.551" v="110" actId="1076"/>
        <pc:sldMkLst>
          <pc:docMk/>
          <pc:sldMk cId="381546684" sldId="256"/>
        </pc:sldMkLst>
        <pc:spChg chg="mod">
          <ac:chgData name="Rob Farr" userId="63bf8bfe2b87f8ba" providerId="LiveId" clId="{7B7174FF-D7F2-244D-A9D6-D02AF6C739DC}" dt="2018-06-16T14:57:41.580" v="57" actId="14100"/>
          <ac:spMkLst>
            <pc:docMk/>
            <pc:sldMk cId="381546684" sldId="256"/>
            <ac:spMk id="3" creationId="{B069D7BF-7B75-F941-BA98-1939B2ACEDF4}"/>
          </ac:spMkLst>
        </pc:spChg>
        <pc:spChg chg="mod">
          <ac:chgData name="Rob Farr" userId="63bf8bfe2b87f8ba" providerId="LiveId" clId="{7B7174FF-D7F2-244D-A9D6-D02AF6C739DC}" dt="2018-06-16T15:03:53.612" v="88" actId="1076"/>
          <ac:spMkLst>
            <pc:docMk/>
            <pc:sldMk cId="381546684" sldId="256"/>
            <ac:spMk id="19" creationId="{A45F2DB9-6764-854A-9AEC-C5B79B80AE08}"/>
          </ac:spMkLst>
        </pc:spChg>
        <pc:spChg chg="mod">
          <ac:chgData name="Rob Farr" userId="63bf8bfe2b87f8ba" providerId="LiveId" clId="{7B7174FF-D7F2-244D-A9D6-D02AF6C739DC}" dt="2018-06-16T15:03:08.716" v="84" actId="1076"/>
          <ac:spMkLst>
            <pc:docMk/>
            <pc:sldMk cId="381546684" sldId="256"/>
            <ac:spMk id="20" creationId="{6ED7AA63-5481-4748-B3E7-A4151686220B}"/>
          </ac:spMkLst>
        </pc:spChg>
        <pc:spChg chg="del">
          <ac:chgData name="Rob Farr" userId="63bf8bfe2b87f8ba" providerId="LiveId" clId="{7B7174FF-D7F2-244D-A9D6-D02AF6C739DC}" dt="2018-06-16T14:48:35.168" v="26" actId="478"/>
          <ac:spMkLst>
            <pc:docMk/>
            <pc:sldMk cId="381546684" sldId="256"/>
            <ac:spMk id="21" creationId="{59364360-C583-4845-ACC3-CA2A12E6AC35}"/>
          </ac:spMkLst>
        </pc:spChg>
        <pc:spChg chg="mod">
          <ac:chgData name="Rob Farr" userId="63bf8bfe2b87f8ba" providerId="LiveId" clId="{7B7174FF-D7F2-244D-A9D6-D02AF6C739DC}" dt="2018-06-16T15:08:42.776" v="101" actId="1076"/>
          <ac:spMkLst>
            <pc:docMk/>
            <pc:sldMk cId="381546684" sldId="256"/>
            <ac:spMk id="25" creationId="{8FC15D3F-D7EC-1F40-B367-F935EC4113ED}"/>
          </ac:spMkLst>
        </pc:spChg>
        <pc:spChg chg="del">
          <ac:chgData name="Rob Farr" userId="63bf8bfe2b87f8ba" providerId="LiveId" clId="{7B7174FF-D7F2-244D-A9D6-D02AF6C739DC}" dt="2018-06-16T14:44:49.185" v="2" actId="478"/>
          <ac:spMkLst>
            <pc:docMk/>
            <pc:sldMk cId="381546684" sldId="256"/>
            <ac:spMk id="26" creationId="{1A5C3A1C-B8B1-2245-AFAD-49F04AD2B38C}"/>
          </ac:spMkLst>
        </pc:spChg>
        <pc:spChg chg="mod">
          <ac:chgData name="Rob Farr" userId="63bf8bfe2b87f8ba" providerId="LiveId" clId="{7B7174FF-D7F2-244D-A9D6-D02AF6C739DC}" dt="2018-06-16T15:10:26.525" v="105" actId="1076"/>
          <ac:spMkLst>
            <pc:docMk/>
            <pc:sldMk cId="381546684" sldId="256"/>
            <ac:spMk id="33" creationId="{7CDECD8B-B964-CE42-8166-10B0B21C3963}"/>
          </ac:spMkLst>
        </pc:spChg>
        <pc:spChg chg="mod">
          <ac:chgData name="Rob Farr" userId="63bf8bfe2b87f8ba" providerId="LiveId" clId="{7B7174FF-D7F2-244D-A9D6-D02AF6C739DC}" dt="2018-06-16T15:03:08.716" v="84" actId="1076"/>
          <ac:spMkLst>
            <pc:docMk/>
            <pc:sldMk cId="381546684" sldId="256"/>
            <ac:spMk id="34" creationId="{6EB38375-3B18-1D49-A83D-4133CA45E2EF}"/>
          </ac:spMkLst>
        </pc:spChg>
        <pc:spChg chg="del">
          <ac:chgData name="Rob Farr" userId="63bf8bfe2b87f8ba" providerId="LiveId" clId="{7B7174FF-D7F2-244D-A9D6-D02AF6C739DC}" dt="2018-06-16T14:49:54.302" v="32" actId="478"/>
          <ac:spMkLst>
            <pc:docMk/>
            <pc:sldMk cId="381546684" sldId="256"/>
            <ac:spMk id="35" creationId="{3E1D15D2-DF17-E441-9FE9-235E54D60D0A}"/>
          </ac:spMkLst>
        </pc:spChg>
        <pc:spChg chg="mod">
          <ac:chgData name="Rob Farr" userId="63bf8bfe2b87f8ba" providerId="LiveId" clId="{7B7174FF-D7F2-244D-A9D6-D02AF6C739DC}" dt="2018-06-16T15:08:53.733" v="102" actId="1076"/>
          <ac:spMkLst>
            <pc:docMk/>
            <pc:sldMk cId="381546684" sldId="256"/>
            <ac:spMk id="36" creationId="{DF2BB551-4A20-294A-97E6-E0D1A6E9646F}"/>
          </ac:spMkLst>
        </pc:spChg>
        <pc:spChg chg="del">
          <ac:chgData name="Rob Farr" userId="63bf8bfe2b87f8ba" providerId="LiveId" clId="{7B7174FF-D7F2-244D-A9D6-D02AF6C739DC}" dt="2018-06-16T14:44:50.764" v="3" actId="478"/>
          <ac:spMkLst>
            <pc:docMk/>
            <pc:sldMk cId="381546684" sldId="256"/>
            <ac:spMk id="37" creationId="{62F22416-28D2-6745-8BD4-D2C6808FA12C}"/>
          </ac:spMkLst>
        </pc:spChg>
        <pc:spChg chg="mod">
          <ac:chgData name="Rob Farr" userId="63bf8bfe2b87f8ba" providerId="LiveId" clId="{7B7174FF-D7F2-244D-A9D6-D02AF6C739DC}" dt="2018-06-16T15:11:04.551" v="110" actId="1076"/>
          <ac:spMkLst>
            <pc:docMk/>
            <pc:sldMk cId="381546684" sldId="256"/>
            <ac:spMk id="38" creationId="{35D43276-291B-454D-9109-4A0F886A21B2}"/>
          </ac:spMkLst>
        </pc:spChg>
        <pc:spChg chg="mod">
          <ac:chgData name="Rob Farr" userId="63bf8bfe2b87f8ba" providerId="LiveId" clId="{7B7174FF-D7F2-244D-A9D6-D02AF6C739DC}" dt="2018-06-16T15:11:04.551" v="110" actId="1076"/>
          <ac:spMkLst>
            <pc:docMk/>
            <pc:sldMk cId="381546684" sldId="256"/>
            <ac:spMk id="39" creationId="{555F0F1B-C247-1F4C-B584-E0D02F311506}"/>
          </ac:spMkLst>
        </pc:spChg>
        <pc:spChg chg="del">
          <ac:chgData name="Rob Farr" userId="63bf8bfe2b87f8ba" providerId="LiveId" clId="{7B7174FF-D7F2-244D-A9D6-D02AF6C739DC}" dt="2018-06-16T14:49:55.347" v="33" actId="478"/>
          <ac:spMkLst>
            <pc:docMk/>
            <pc:sldMk cId="381546684" sldId="256"/>
            <ac:spMk id="40" creationId="{00C9F03E-B372-604B-BAB4-D2326D632B73}"/>
          </ac:spMkLst>
        </pc:spChg>
        <pc:spChg chg="mod">
          <ac:chgData name="Rob Farr" userId="63bf8bfe2b87f8ba" providerId="LiveId" clId="{7B7174FF-D7F2-244D-A9D6-D02AF6C739DC}" dt="2018-06-16T15:11:04.551" v="110" actId="1076"/>
          <ac:spMkLst>
            <pc:docMk/>
            <pc:sldMk cId="381546684" sldId="256"/>
            <ac:spMk id="41" creationId="{850712DE-9166-5042-9A61-00445C6FE98B}"/>
          </ac:spMkLst>
        </pc:spChg>
        <pc:spChg chg="del">
          <ac:chgData name="Rob Farr" userId="63bf8bfe2b87f8ba" providerId="LiveId" clId="{7B7174FF-D7F2-244D-A9D6-D02AF6C739DC}" dt="2018-06-16T14:44:52.161" v="4" actId="478"/>
          <ac:spMkLst>
            <pc:docMk/>
            <pc:sldMk cId="381546684" sldId="256"/>
            <ac:spMk id="42" creationId="{32B560AE-40BA-1E4F-8999-11EBE2503ED6}"/>
          </ac:spMkLst>
        </pc:spChg>
        <pc:spChg chg="mod">
          <ac:chgData name="Rob Farr" userId="63bf8bfe2b87f8ba" providerId="LiveId" clId="{7B7174FF-D7F2-244D-A9D6-D02AF6C739DC}" dt="2018-06-16T15:11:04.551" v="110" actId="1076"/>
          <ac:spMkLst>
            <pc:docMk/>
            <pc:sldMk cId="381546684" sldId="256"/>
            <ac:spMk id="43" creationId="{878F945B-044E-3449-95A6-92CC722E5632}"/>
          </ac:spMkLst>
        </pc:spChg>
        <pc:spChg chg="mod">
          <ac:chgData name="Rob Farr" userId="63bf8bfe2b87f8ba" providerId="LiveId" clId="{7B7174FF-D7F2-244D-A9D6-D02AF6C739DC}" dt="2018-06-16T15:11:04.551" v="110" actId="1076"/>
          <ac:spMkLst>
            <pc:docMk/>
            <pc:sldMk cId="381546684" sldId="256"/>
            <ac:spMk id="44" creationId="{35DF590A-C513-E146-8EC8-4BC9A1A1A629}"/>
          </ac:spMkLst>
        </pc:spChg>
        <pc:spChg chg="del">
          <ac:chgData name="Rob Farr" userId="63bf8bfe2b87f8ba" providerId="LiveId" clId="{7B7174FF-D7F2-244D-A9D6-D02AF6C739DC}" dt="2018-06-16T14:49:56.276" v="34" actId="478"/>
          <ac:spMkLst>
            <pc:docMk/>
            <pc:sldMk cId="381546684" sldId="256"/>
            <ac:spMk id="45" creationId="{4845CA0A-74F6-E046-B13D-2D5EF6568AAC}"/>
          </ac:spMkLst>
        </pc:spChg>
        <pc:spChg chg="mod">
          <ac:chgData name="Rob Farr" userId="63bf8bfe2b87f8ba" providerId="LiveId" clId="{7B7174FF-D7F2-244D-A9D6-D02AF6C739DC}" dt="2018-06-16T15:11:04.551" v="110" actId="1076"/>
          <ac:spMkLst>
            <pc:docMk/>
            <pc:sldMk cId="381546684" sldId="256"/>
            <ac:spMk id="46" creationId="{4530A8FC-4A2A-3C49-8D06-F57263BEFAD7}"/>
          </ac:spMkLst>
        </pc:spChg>
        <pc:spChg chg="del">
          <ac:chgData name="Rob Farr" userId="63bf8bfe2b87f8ba" providerId="LiveId" clId="{7B7174FF-D7F2-244D-A9D6-D02AF6C739DC}" dt="2018-06-16T14:44:54.249" v="5" actId="478"/>
          <ac:spMkLst>
            <pc:docMk/>
            <pc:sldMk cId="381546684" sldId="256"/>
            <ac:spMk id="47" creationId="{12805A32-B17E-CE4E-AD96-45AF6F013131}"/>
          </ac:spMkLst>
        </pc:spChg>
        <pc:spChg chg="mod">
          <ac:chgData name="Rob Farr" userId="63bf8bfe2b87f8ba" providerId="LiveId" clId="{7B7174FF-D7F2-244D-A9D6-D02AF6C739DC}" dt="2018-06-16T15:11:04.551" v="110" actId="1076"/>
          <ac:spMkLst>
            <pc:docMk/>
            <pc:sldMk cId="381546684" sldId="256"/>
            <ac:spMk id="48" creationId="{E84521C3-6C34-5744-A7FE-32C11C5A0AE5}"/>
          </ac:spMkLst>
        </pc:spChg>
        <pc:spChg chg="mod">
          <ac:chgData name="Rob Farr" userId="63bf8bfe2b87f8ba" providerId="LiveId" clId="{7B7174FF-D7F2-244D-A9D6-D02AF6C739DC}" dt="2018-06-16T15:11:04.551" v="110" actId="1076"/>
          <ac:spMkLst>
            <pc:docMk/>
            <pc:sldMk cId="381546684" sldId="256"/>
            <ac:spMk id="49" creationId="{00A3D752-21D9-3A43-8326-1D285E759BFB}"/>
          </ac:spMkLst>
        </pc:spChg>
        <pc:spChg chg="del">
          <ac:chgData name="Rob Farr" userId="63bf8bfe2b87f8ba" providerId="LiveId" clId="{7B7174FF-D7F2-244D-A9D6-D02AF6C739DC}" dt="2018-06-16T14:49:57.249" v="35" actId="478"/>
          <ac:spMkLst>
            <pc:docMk/>
            <pc:sldMk cId="381546684" sldId="256"/>
            <ac:spMk id="50" creationId="{83F9B892-DDD4-C94B-AD3D-83CFAAA0902F}"/>
          </ac:spMkLst>
        </pc:spChg>
        <pc:spChg chg="mod">
          <ac:chgData name="Rob Farr" userId="63bf8bfe2b87f8ba" providerId="LiveId" clId="{7B7174FF-D7F2-244D-A9D6-D02AF6C739DC}" dt="2018-06-16T15:11:04.551" v="110" actId="1076"/>
          <ac:spMkLst>
            <pc:docMk/>
            <pc:sldMk cId="381546684" sldId="256"/>
            <ac:spMk id="51" creationId="{E481271B-68BC-D74B-926E-2B1805693CCD}"/>
          </ac:spMkLst>
        </pc:spChg>
        <pc:spChg chg="del">
          <ac:chgData name="Rob Farr" userId="63bf8bfe2b87f8ba" providerId="LiveId" clId="{7B7174FF-D7F2-244D-A9D6-D02AF6C739DC}" dt="2018-06-16T14:44:55.855" v="6" actId="478"/>
          <ac:spMkLst>
            <pc:docMk/>
            <pc:sldMk cId="381546684" sldId="256"/>
            <ac:spMk id="52" creationId="{9C381BF3-8C6C-CE43-8B84-E7AB8980C906}"/>
          </ac:spMkLst>
        </pc:spChg>
        <pc:spChg chg="mod">
          <ac:chgData name="Rob Farr" userId="63bf8bfe2b87f8ba" providerId="LiveId" clId="{7B7174FF-D7F2-244D-A9D6-D02AF6C739DC}" dt="2018-06-16T15:11:04.551" v="110" actId="1076"/>
          <ac:spMkLst>
            <pc:docMk/>
            <pc:sldMk cId="381546684" sldId="256"/>
            <ac:spMk id="53" creationId="{57DB9F0B-5F41-2142-988F-20C09256AE55}"/>
          </ac:spMkLst>
        </pc:spChg>
        <pc:spChg chg="mod">
          <ac:chgData name="Rob Farr" userId="63bf8bfe2b87f8ba" providerId="LiveId" clId="{7B7174FF-D7F2-244D-A9D6-D02AF6C739DC}" dt="2018-06-16T15:11:04.551" v="110" actId="1076"/>
          <ac:spMkLst>
            <pc:docMk/>
            <pc:sldMk cId="381546684" sldId="256"/>
            <ac:spMk id="54" creationId="{EF710023-C278-BA43-91B5-5B9B14C75A2D}"/>
          </ac:spMkLst>
        </pc:spChg>
        <pc:spChg chg="del">
          <ac:chgData name="Rob Farr" userId="63bf8bfe2b87f8ba" providerId="LiveId" clId="{7B7174FF-D7F2-244D-A9D6-D02AF6C739DC}" dt="2018-06-16T14:49:58.185" v="36" actId="478"/>
          <ac:spMkLst>
            <pc:docMk/>
            <pc:sldMk cId="381546684" sldId="256"/>
            <ac:spMk id="55" creationId="{1F2370D0-A9FF-C34E-8AF4-A74F460FB359}"/>
          </ac:spMkLst>
        </pc:spChg>
        <pc:spChg chg="mod">
          <ac:chgData name="Rob Farr" userId="63bf8bfe2b87f8ba" providerId="LiveId" clId="{7B7174FF-D7F2-244D-A9D6-D02AF6C739DC}" dt="2018-06-16T15:11:04.551" v="110" actId="1076"/>
          <ac:spMkLst>
            <pc:docMk/>
            <pc:sldMk cId="381546684" sldId="256"/>
            <ac:spMk id="56" creationId="{B7FF8069-6E8E-B547-B3B7-CAD2ADDBB95B}"/>
          </ac:spMkLst>
        </pc:spChg>
        <pc:spChg chg="del">
          <ac:chgData name="Rob Farr" userId="63bf8bfe2b87f8ba" providerId="LiveId" clId="{7B7174FF-D7F2-244D-A9D6-D02AF6C739DC}" dt="2018-06-16T14:44:57.086" v="7" actId="478"/>
          <ac:spMkLst>
            <pc:docMk/>
            <pc:sldMk cId="381546684" sldId="256"/>
            <ac:spMk id="57" creationId="{6EEA191C-04AA-244C-9081-99EAFEBA7066}"/>
          </ac:spMkLst>
        </pc:spChg>
        <pc:spChg chg="add mod">
          <ac:chgData name="Rob Farr" userId="63bf8bfe2b87f8ba" providerId="LiveId" clId="{7B7174FF-D7F2-244D-A9D6-D02AF6C739DC}" dt="2018-06-16T15:07:06.901" v="90" actId="1076"/>
          <ac:spMkLst>
            <pc:docMk/>
            <pc:sldMk cId="381546684" sldId="256"/>
            <ac:spMk id="58" creationId="{7644E2B3-2A75-E941-9AF2-758719EF0D7E}"/>
          </ac:spMkLst>
        </pc:spChg>
        <pc:spChg chg="add del mod">
          <ac:chgData name="Rob Farr" userId="63bf8bfe2b87f8ba" providerId="LiveId" clId="{7B7174FF-D7F2-244D-A9D6-D02AF6C739DC}" dt="2018-06-16T15:01:33.850" v="77" actId="478"/>
          <ac:spMkLst>
            <pc:docMk/>
            <pc:sldMk cId="381546684" sldId="256"/>
            <ac:spMk id="59" creationId="{29A36D35-7463-8540-BA92-39A8A1BBAFDF}"/>
          </ac:spMkLst>
        </pc:spChg>
        <pc:spChg chg="add del mod">
          <ac:chgData name="Rob Farr" userId="63bf8bfe2b87f8ba" providerId="LiveId" clId="{7B7174FF-D7F2-244D-A9D6-D02AF6C739DC}" dt="2018-06-16T15:01:34.986" v="78" actId="478"/>
          <ac:spMkLst>
            <pc:docMk/>
            <pc:sldMk cId="381546684" sldId="256"/>
            <ac:spMk id="60" creationId="{83992954-4FA7-4943-85E6-25CFE08E7CE5}"/>
          </ac:spMkLst>
        </pc:spChg>
        <pc:spChg chg="add del mod">
          <ac:chgData name="Rob Farr" userId="63bf8bfe2b87f8ba" providerId="LiveId" clId="{7B7174FF-D7F2-244D-A9D6-D02AF6C739DC}" dt="2018-06-16T15:01:36.088" v="79" actId="478"/>
          <ac:spMkLst>
            <pc:docMk/>
            <pc:sldMk cId="381546684" sldId="256"/>
            <ac:spMk id="61" creationId="{307D72EF-BE7A-2A49-8C52-5EF35C7CA706}"/>
          </ac:spMkLst>
        </pc:spChg>
        <pc:spChg chg="add del mod">
          <ac:chgData name="Rob Farr" userId="63bf8bfe2b87f8ba" providerId="LiveId" clId="{7B7174FF-D7F2-244D-A9D6-D02AF6C739DC}" dt="2018-06-16T15:01:37.003" v="80" actId="478"/>
          <ac:spMkLst>
            <pc:docMk/>
            <pc:sldMk cId="381546684" sldId="256"/>
            <ac:spMk id="62" creationId="{1B991B2A-61E0-2644-AFF6-488FCF43751F}"/>
          </ac:spMkLst>
        </pc:spChg>
        <pc:spChg chg="add del mod">
          <ac:chgData name="Rob Farr" userId="63bf8bfe2b87f8ba" providerId="LiveId" clId="{7B7174FF-D7F2-244D-A9D6-D02AF6C739DC}" dt="2018-06-16T15:01:38.091" v="81" actId="478"/>
          <ac:spMkLst>
            <pc:docMk/>
            <pc:sldMk cId="381546684" sldId="256"/>
            <ac:spMk id="63" creationId="{517A601E-2850-1C4F-B653-5FD630A1949C}"/>
          </ac:spMkLst>
        </pc:spChg>
        <pc:spChg chg="add mod">
          <ac:chgData name="Rob Farr" userId="63bf8bfe2b87f8ba" providerId="LiveId" clId="{7B7174FF-D7F2-244D-A9D6-D02AF6C739DC}" dt="2018-06-16T15:09:23.580" v="104" actId="1076"/>
          <ac:spMkLst>
            <pc:docMk/>
            <pc:sldMk cId="381546684" sldId="256"/>
            <ac:spMk id="64" creationId="{5E6C9752-B1C8-E141-8811-220C9E275CE7}"/>
          </ac:spMkLst>
        </pc:spChg>
        <pc:spChg chg="add mod">
          <ac:chgData name="Rob Farr" userId="63bf8bfe2b87f8ba" providerId="LiveId" clId="{7B7174FF-D7F2-244D-A9D6-D02AF6C739DC}" dt="2018-06-16T15:09:23.580" v="104" actId="1076"/>
          <ac:spMkLst>
            <pc:docMk/>
            <pc:sldMk cId="381546684" sldId="256"/>
            <ac:spMk id="65" creationId="{D8B41452-5A6D-F24B-AEAA-C4E3E0058FF7}"/>
          </ac:spMkLst>
        </pc:spChg>
        <pc:spChg chg="add mod">
          <ac:chgData name="Rob Farr" userId="63bf8bfe2b87f8ba" providerId="LiveId" clId="{7B7174FF-D7F2-244D-A9D6-D02AF6C739DC}" dt="2018-06-16T15:11:04.551" v="110" actId="1076"/>
          <ac:spMkLst>
            <pc:docMk/>
            <pc:sldMk cId="381546684" sldId="256"/>
            <ac:spMk id="66" creationId="{43FBADE6-E3EE-064F-A561-77ABAF8831F1}"/>
          </ac:spMkLst>
        </pc:spChg>
        <pc:spChg chg="add mod">
          <ac:chgData name="Rob Farr" userId="63bf8bfe2b87f8ba" providerId="LiveId" clId="{7B7174FF-D7F2-244D-A9D6-D02AF6C739DC}" dt="2018-06-16T15:11:04.551" v="110" actId="1076"/>
          <ac:spMkLst>
            <pc:docMk/>
            <pc:sldMk cId="381546684" sldId="256"/>
            <ac:spMk id="67" creationId="{18B91BED-1EA2-C64B-92F0-FD944C9D0C41}"/>
          </ac:spMkLst>
        </pc:spChg>
        <pc:spChg chg="add mod">
          <ac:chgData name="Rob Farr" userId="63bf8bfe2b87f8ba" providerId="LiveId" clId="{7B7174FF-D7F2-244D-A9D6-D02AF6C739DC}" dt="2018-06-16T15:11:04.551" v="110" actId="1076"/>
          <ac:spMkLst>
            <pc:docMk/>
            <pc:sldMk cId="381546684" sldId="256"/>
            <ac:spMk id="68" creationId="{A4A5B667-367C-9445-B00A-4294EF2AAC42}"/>
          </ac:spMkLst>
        </pc:spChg>
        <pc:spChg chg="add mod">
          <ac:chgData name="Rob Farr" userId="63bf8bfe2b87f8ba" providerId="LiveId" clId="{7B7174FF-D7F2-244D-A9D6-D02AF6C739DC}" dt="2018-06-16T15:11:04.551" v="110" actId="1076"/>
          <ac:spMkLst>
            <pc:docMk/>
            <pc:sldMk cId="381546684" sldId="256"/>
            <ac:spMk id="69" creationId="{6B3B4E60-B975-3346-A9A1-7ED8D7BDF0D4}"/>
          </ac:spMkLst>
        </pc:spChg>
        <pc:spChg chg="add mod">
          <ac:chgData name="Rob Farr" userId="63bf8bfe2b87f8ba" providerId="LiveId" clId="{7B7174FF-D7F2-244D-A9D6-D02AF6C739DC}" dt="2018-06-16T15:07:23.574" v="92" actId="1076"/>
          <ac:spMkLst>
            <pc:docMk/>
            <pc:sldMk cId="381546684" sldId="256"/>
            <ac:spMk id="70" creationId="{608B212B-37B6-3D44-898E-BE32BD53A407}"/>
          </ac:spMkLst>
        </pc:spChg>
        <pc:spChg chg="add mod">
          <ac:chgData name="Rob Farr" userId="63bf8bfe2b87f8ba" providerId="LiveId" clId="{7B7174FF-D7F2-244D-A9D6-D02AF6C739DC}" dt="2018-06-16T15:11:04.551" v="110" actId="1076"/>
          <ac:spMkLst>
            <pc:docMk/>
            <pc:sldMk cId="381546684" sldId="256"/>
            <ac:spMk id="71" creationId="{FD4EDAFC-1372-F44C-86D0-8B5F4E67E660}"/>
          </ac:spMkLst>
        </pc:spChg>
        <pc:spChg chg="add mod">
          <ac:chgData name="Rob Farr" userId="63bf8bfe2b87f8ba" providerId="LiveId" clId="{7B7174FF-D7F2-244D-A9D6-D02AF6C739DC}" dt="2018-06-16T15:11:04.551" v="110" actId="1076"/>
          <ac:spMkLst>
            <pc:docMk/>
            <pc:sldMk cId="381546684" sldId="256"/>
            <ac:spMk id="72" creationId="{978C9A22-216B-9D48-BA13-2029662BA458}"/>
          </ac:spMkLst>
        </pc:spChg>
        <pc:spChg chg="add mod">
          <ac:chgData name="Rob Farr" userId="63bf8bfe2b87f8ba" providerId="LiveId" clId="{7B7174FF-D7F2-244D-A9D6-D02AF6C739DC}" dt="2018-06-16T15:11:04.551" v="110" actId="1076"/>
          <ac:spMkLst>
            <pc:docMk/>
            <pc:sldMk cId="381546684" sldId="256"/>
            <ac:spMk id="73" creationId="{5933AA1E-EF5B-B74D-9EF9-9322C7EE08E4}"/>
          </ac:spMkLst>
        </pc:spChg>
        <pc:spChg chg="add mod">
          <ac:chgData name="Rob Farr" userId="63bf8bfe2b87f8ba" providerId="LiveId" clId="{7B7174FF-D7F2-244D-A9D6-D02AF6C739DC}" dt="2018-06-16T15:11:04.551" v="110" actId="1076"/>
          <ac:spMkLst>
            <pc:docMk/>
            <pc:sldMk cId="381546684" sldId="256"/>
            <ac:spMk id="74" creationId="{EC8AE57F-3DF2-7B42-94A9-AF93CC4AA26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6F103-3F6C-7B44-8CF5-E0B5D261E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568919-C7A2-0F4B-B0DA-05C547EBF0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E0C63-34F9-264E-9F3A-09D27E492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452D-E94A-CC40-829F-32B72FC2371F}" type="datetimeFigureOut">
              <a:rPr lang="en-US" smtClean="0"/>
              <a:t>6/16/18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D52A8-0D79-3147-9AFC-3D4B225BF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ED6C3-19C1-9646-9C5B-0A5854616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67206-3EA0-0240-BB4A-A1E2FDF57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5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92162-B9A6-8F44-BB48-A79CEB3EE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294793-317D-8E4E-8743-BD68D9B8F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339A4-75C5-8842-942C-244E45A5A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452D-E94A-CC40-829F-32B72FC2371F}" type="datetimeFigureOut">
              <a:rPr lang="en-US" smtClean="0"/>
              <a:t>6/16/18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24940-E0D7-7B4C-A5AC-DE8B4E8C7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8D89D-2841-9A46-AE1E-3816B3371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67206-3EA0-0240-BB4A-A1E2FDF57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4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E32281-9FC6-A945-9D70-E28B4D4D8E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B7DF2-73FF-0740-ACCB-3DE81CCE8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66BC1-4A03-BA4D-8858-6584AD1C4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452D-E94A-CC40-829F-32B72FC2371F}" type="datetimeFigureOut">
              <a:rPr lang="en-US" smtClean="0"/>
              <a:t>6/16/18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EE16C-5ADE-F04F-A3ED-91C214047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69ED8-0B19-2D48-8610-556C042BE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67206-3EA0-0240-BB4A-A1E2FDF57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07107-4AE8-994C-870E-E435C3619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00DA9-CE42-754D-9715-E6DA4AF7D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A6D37-EC79-FA4E-83AF-8FC726FE7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452D-E94A-CC40-829F-32B72FC2371F}" type="datetimeFigureOut">
              <a:rPr lang="en-US" smtClean="0"/>
              <a:t>6/16/18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AE025-6B24-694B-8239-39EE636F5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95703-FA38-0948-B4EB-185D2ED7C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67206-3EA0-0240-BB4A-A1E2FDF57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51DCA-2773-5741-BEB9-0F6E4160E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4535E5-A23B-544C-8067-EA6FAE19E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D9D75-7061-C548-ADEE-446E1C293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452D-E94A-CC40-829F-32B72FC2371F}" type="datetimeFigureOut">
              <a:rPr lang="en-US" smtClean="0"/>
              <a:t>6/16/18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B2260-94D3-F34F-8B92-8F188968C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4046D-D141-A14A-A394-97961CFB1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67206-3EA0-0240-BB4A-A1E2FDF57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0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1046E-3E59-0448-A64E-40EEEBF7E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D8AE1-8DE5-A04B-AD43-130DE3153A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1BAB2C-DD47-C149-B5A5-07AC4F940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5AB577-4157-3947-8D68-A5E513A74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452D-E94A-CC40-829F-32B72FC2371F}" type="datetimeFigureOut">
              <a:rPr lang="en-US" smtClean="0"/>
              <a:t>6/16/18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4D999-C9D1-D244-94AE-66D310E6F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B7253-84BF-7B4C-9A9C-524CE3FCA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67206-3EA0-0240-BB4A-A1E2FDF57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0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133C2-3924-2F48-805B-4247F30AC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4B7A42-A4B5-AA47-B291-E693FEA09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D44D3D-8D21-C44C-9EEB-4EC2349BA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AC60D6-CBED-774E-9D09-3C90071F50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B690F2-F270-3C47-A3D9-85C8DA1A4F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E351C3-2D3E-4D43-958B-AAE10E4F4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452D-E94A-CC40-829F-32B72FC2371F}" type="datetimeFigureOut">
              <a:rPr lang="en-US" smtClean="0"/>
              <a:t>6/16/18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88079D-D3AD-6D4C-B388-1567DA5B5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D068E0-5608-5643-AB05-D96B6972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67206-3EA0-0240-BB4A-A1E2FDF57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67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5BC10-3D24-7D4A-AB06-0AAAD8B25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8E37A-15A6-2D4E-BF9C-70F9DA944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452D-E94A-CC40-829F-32B72FC2371F}" type="datetimeFigureOut">
              <a:rPr lang="en-US" smtClean="0"/>
              <a:t>6/16/18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24F26A-3E23-E64A-80F1-1A403612F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ECE23-2D6A-844D-8FF2-B420559A1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67206-3EA0-0240-BB4A-A1E2FDF57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52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6CBF2D-D34C-0E41-8A33-91C7E2459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452D-E94A-CC40-829F-32B72FC2371F}" type="datetimeFigureOut">
              <a:rPr lang="en-US" smtClean="0"/>
              <a:t>6/16/18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EB78AB-244B-F646-8AA3-6EFB61CB3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BA769-893C-B44F-A8E5-046E84335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67206-3EA0-0240-BB4A-A1E2FDF57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70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86C94-6CD7-7D40-86AB-53C29EE8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5F9B8-6BD9-0C42-88E8-A0DC88247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BC125F-EFD1-3149-B547-0EC93747FA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369877-AB55-F749-B292-808528C63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452D-E94A-CC40-829F-32B72FC2371F}" type="datetimeFigureOut">
              <a:rPr lang="en-US" smtClean="0"/>
              <a:t>6/16/18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34D72-1183-A148-833C-0A84C9560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1D1C17-DCFF-8A4D-8A1A-07A1E03C6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67206-3EA0-0240-BB4A-A1E2FDF57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02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D4FB0-3C4B-7543-B07E-9F0E68AE3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1F976B-D5DD-984E-ABE1-BFFD60CD71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B1D359-80B4-764E-A1B8-F477091D1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950639-E4E5-264B-B9EF-3D6B8A895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452D-E94A-CC40-829F-32B72FC2371F}" type="datetimeFigureOut">
              <a:rPr lang="en-US" smtClean="0"/>
              <a:t>6/16/18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24C3C2-7E00-3946-87E6-8D0BB2922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AF1C1E-9579-3E4F-B283-D58941B9E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67206-3EA0-0240-BB4A-A1E2FDF57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2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BF5846-4806-714F-935B-749464FE8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D6782-B7A5-8244-8F3E-C0F51FAE6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33025-E21D-0B49-B0E7-B5CF3414D9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7452D-E94A-CC40-829F-32B72FC2371F}" type="datetimeFigureOut">
              <a:rPr lang="en-US" smtClean="0"/>
              <a:t>6/16/18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DED65-8DAF-2740-9D95-65F9749A3B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13361-33AB-2740-AC15-B319B0B4C3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67206-3EA0-0240-BB4A-A1E2FDF57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07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069D7BF-7B75-F941-BA98-1939B2ACE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2407" y="257653"/>
            <a:ext cx="10414861" cy="506904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SPAID TESTED PARENT MATING WITH PUPPY </a:t>
            </a:r>
            <a:r>
              <a:rPr lang="en-US" sz="2800">
                <a:solidFill>
                  <a:schemeClr val="tx1"/>
                </a:solidFill>
              </a:rPr>
              <a:t>CNV OUTCOME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45F2DB9-6764-854A-9AEC-C5B79B80AE08}"/>
              </a:ext>
            </a:extLst>
          </p:cNvPr>
          <p:cNvSpPr/>
          <p:nvPr/>
        </p:nvSpPr>
        <p:spPr>
          <a:xfrm>
            <a:off x="1822932" y="961677"/>
            <a:ext cx="1075038" cy="861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CNV10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ED7AA63-5481-4748-B3E7-A4151686220B}"/>
              </a:ext>
            </a:extLst>
          </p:cNvPr>
          <p:cNvSpPr/>
          <p:nvPr/>
        </p:nvSpPr>
        <p:spPr>
          <a:xfrm>
            <a:off x="4855126" y="960054"/>
            <a:ext cx="1075038" cy="861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CNV10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FC15D3F-D7EC-1F40-B367-F935EC4113ED}"/>
              </a:ext>
            </a:extLst>
          </p:cNvPr>
          <p:cNvSpPr/>
          <p:nvPr/>
        </p:nvSpPr>
        <p:spPr>
          <a:xfrm>
            <a:off x="8201827" y="960054"/>
            <a:ext cx="2048852" cy="861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ALL CNV10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CDECD8B-B964-CE42-8166-10B0B21C3963}"/>
              </a:ext>
            </a:extLst>
          </p:cNvPr>
          <p:cNvSpPr/>
          <p:nvPr/>
        </p:nvSpPr>
        <p:spPr>
          <a:xfrm>
            <a:off x="1822932" y="1870313"/>
            <a:ext cx="1075038" cy="861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CNV10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EB38375-3B18-1D49-A83D-4133CA45E2EF}"/>
              </a:ext>
            </a:extLst>
          </p:cNvPr>
          <p:cNvSpPr/>
          <p:nvPr/>
        </p:nvSpPr>
        <p:spPr>
          <a:xfrm>
            <a:off x="4855126" y="1870185"/>
            <a:ext cx="1075038" cy="861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CNV6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F2BB551-4A20-294A-97E6-E0D1A6E9646F}"/>
              </a:ext>
            </a:extLst>
          </p:cNvPr>
          <p:cNvSpPr/>
          <p:nvPr/>
        </p:nvSpPr>
        <p:spPr>
          <a:xfrm>
            <a:off x="8201827" y="1866502"/>
            <a:ext cx="2048852" cy="861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50% CNV10 &amp; 50% CNV6</a:t>
            </a:r>
            <a:r>
              <a:rPr lang="en-GB" dirty="0">
                <a:solidFill>
                  <a:schemeClr val="tx1"/>
                </a:solidFill>
                <a:effectLst/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5D43276-291B-454D-9109-4A0F886A21B2}"/>
              </a:ext>
            </a:extLst>
          </p:cNvPr>
          <p:cNvSpPr/>
          <p:nvPr/>
        </p:nvSpPr>
        <p:spPr>
          <a:xfrm>
            <a:off x="1822932" y="2775265"/>
            <a:ext cx="1075038" cy="861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CNV10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55F0F1B-C247-1F4C-B584-E0D02F311506}"/>
              </a:ext>
            </a:extLst>
          </p:cNvPr>
          <p:cNvSpPr/>
          <p:nvPr/>
        </p:nvSpPr>
        <p:spPr>
          <a:xfrm>
            <a:off x="4855126" y="2775265"/>
            <a:ext cx="1075038" cy="861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CNV2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50712DE-9166-5042-9A61-00445C6FE98B}"/>
              </a:ext>
            </a:extLst>
          </p:cNvPr>
          <p:cNvSpPr/>
          <p:nvPr/>
        </p:nvSpPr>
        <p:spPr>
          <a:xfrm>
            <a:off x="8201827" y="2772950"/>
            <a:ext cx="2048852" cy="861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All will be CNV6</a:t>
            </a:r>
            <a:r>
              <a:rPr lang="en-GB" dirty="0">
                <a:solidFill>
                  <a:schemeClr val="tx1"/>
                </a:solidFill>
                <a:effectLst/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78F945B-044E-3449-95A6-92CC722E5632}"/>
              </a:ext>
            </a:extLst>
          </p:cNvPr>
          <p:cNvSpPr/>
          <p:nvPr/>
        </p:nvSpPr>
        <p:spPr>
          <a:xfrm>
            <a:off x="1822932" y="3701358"/>
            <a:ext cx="1075038" cy="861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CNV6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5DF590A-C513-E146-8EC8-4BC9A1A1A629}"/>
              </a:ext>
            </a:extLst>
          </p:cNvPr>
          <p:cNvSpPr/>
          <p:nvPr/>
        </p:nvSpPr>
        <p:spPr>
          <a:xfrm>
            <a:off x="4855126" y="3701358"/>
            <a:ext cx="1075038" cy="861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CNV2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530A8FC-4A2A-3C49-8D06-F57263BEFAD7}"/>
              </a:ext>
            </a:extLst>
          </p:cNvPr>
          <p:cNvSpPr/>
          <p:nvPr/>
        </p:nvSpPr>
        <p:spPr>
          <a:xfrm>
            <a:off x="8201827" y="3701358"/>
            <a:ext cx="2048852" cy="861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50% CNV6 &amp; 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50% CNV2</a:t>
            </a:r>
            <a:r>
              <a:rPr lang="en-GB" dirty="0">
                <a:solidFill>
                  <a:schemeClr val="tx1"/>
                </a:solidFill>
                <a:effectLst/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84521C3-6C34-5744-A7FE-32C11C5A0AE5}"/>
              </a:ext>
            </a:extLst>
          </p:cNvPr>
          <p:cNvSpPr/>
          <p:nvPr/>
        </p:nvSpPr>
        <p:spPr>
          <a:xfrm>
            <a:off x="1822932" y="4621273"/>
            <a:ext cx="1075038" cy="861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CNV6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0A3D752-21D9-3A43-8326-1D285E759BFB}"/>
              </a:ext>
            </a:extLst>
          </p:cNvPr>
          <p:cNvSpPr/>
          <p:nvPr/>
        </p:nvSpPr>
        <p:spPr>
          <a:xfrm>
            <a:off x="4855126" y="4621273"/>
            <a:ext cx="1075038" cy="861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CNV6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481271B-68BC-D74B-926E-2B1805693CCD}"/>
              </a:ext>
            </a:extLst>
          </p:cNvPr>
          <p:cNvSpPr/>
          <p:nvPr/>
        </p:nvSpPr>
        <p:spPr>
          <a:xfrm>
            <a:off x="8201827" y="4621273"/>
            <a:ext cx="2048852" cy="861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CNV2, CNV6 &amp; CNV10</a:t>
            </a:r>
            <a:r>
              <a:rPr lang="en-GB" dirty="0">
                <a:solidFill>
                  <a:schemeClr val="tx1"/>
                </a:solidFill>
                <a:effectLst/>
              </a:rPr>
              <a:t> Combination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7DB9F0B-5F41-2142-988F-20C09256AE55}"/>
              </a:ext>
            </a:extLst>
          </p:cNvPr>
          <p:cNvSpPr/>
          <p:nvPr/>
        </p:nvSpPr>
        <p:spPr>
          <a:xfrm>
            <a:off x="1822932" y="5558061"/>
            <a:ext cx="1075038" cy="861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CNV2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F710023-C278-BA43-91B5-5B9B14C75A2D}"/>
              </a:ext>
            </a:extLst>
          </p:cNvPr>
          <p:cNvSpPr/>
          <p:nvPr/>
        </p:nvSpPr>
        <p:spPr>
          <a:xfrm>
            <a:off x="4855126" y="5558061"/>
            <a:ext cx="1075038" cy="861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CNV2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7FF8069-6E8E-B547-B3B7-CAD2ADDBB95B}"/>
              </a:ext>
            </a:extLst>
          </p:cNvPr>
          <p:cNvSpPr/>
          <p:nvPr/>
        </p:nvSpPr>
        <p:spPr>
          <a:xfrm>
            <a:off x="8201827" y="5558061"/>
            <a:ext cx="2048852" cy="861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All will be CNV2</a:t>
            </a:r>
            <a:r>
              <a:rPr lang="en-GB" dirty="0">
                <a:solidFill>
                  <a:schemeClr val="tx1"/>
                </a:solidFill>
                <a:effectLst/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Multiply 57">
            <a:extLst>
              <a:ext uri="{FF2B5EF4-FFF2-40B4-BE49-F238E27FC236}">
                <a16:creationId xmlns:a16="http://schemas.microsoft.com/office/drawing/2014/main" id="{7644E2B3-2A75-E941-9AF2-758719EF0D7E}"/>
              </a:ext>
            </a:extLst>
          </p:cNvPr>
          <p:cNvSpPr/>
          <p:nvPr/>
        </p:nvSpPr>
        <p:spPr>
          <a:xfrm>
            <a:off x="3606312" y="1000977"/>
            <a:ext cx="540472" cy="718958"/>
          </a:xfrm>
          <a:prstGeom prst="mathMultiply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Equal 63">
            <a:extLst>
              <a:ext uri="{FF2B5EF4-FFF2-40B4-BE49-F238E27FC236}">
                <a16:creationId xmlns:a16="http://schemas.microsoft.com/office/drawing/2014/main" id="{5E6C9752-B1C8-E141-8811-220C9E275CE7}"/>
              </a:ext>
            </a:extLst>
          </p:cNvPr>
          <p:cNvSpPr/>
          <p:nvPr/>
        </p:nvSpPr>
        <p:spPr>
          <a:xfrm>
            <a:off x="6702235" y="1018647"/>
            <a:ext cx="727520" cy="683618"/>
          </a:xfrm>
          <a:prstGeom prst="mathEqua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Equal 64">
            <a:extLst>
              <a:ext uri="{FF2B5EF4-FFF2-40B4-BE49-F238E27FC236}">
                <a16:creationId xmlns:a16="http://schemas.microsoft.com/office/drawing/2014/main" id="{D8B41452-5A6D-F24B-AEAA-C4E3E0058FF7}"/>
              </a:ext>
            </a:extLst>
          </p:cNvPr>
          <p:cNvSpPr/>
          <p:nvPr/>
        </p:nvSpPr>
        <p:spPr>
          <a:xfrm>
            <a:off x="6702235" y="1957276"/>
            <a:ext cx="727520" cy="683618"/>
          </a:xfrm>
          <a:prstGeom prst="mathEqua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Equal 65">
            <a:extLst>
              <a:ext uri="{FF2B5EF4-FFF2-40B4-BE49-F238E27FC236}">
                <a16:creationId xmlns:a16="http://schemas.microsoft.com/office/drawing/2014/main" id="{43FBADE6-E3EE-064F-A561-77ABAF8831F1}"/>
              </a:ext>
            </a:extLst>
          </p:cNvPr>
          <p:cNvSpPr/>
          <p:nvPr/>
        </p:nvSpPr>
        <p:spPr>
          <a:xfrm>
            <a:off x="6702235" y="2865317"/>
            <a:ext cx="727520" cy="683618"/>
          </a:xfrm>
          <a:prstGeom prst="mathEqua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Equal 66">
            <a:extLst>
              <a:ext uri="{FF2B5EF4-FFF2-40B4-BE49-F238E27FC236}">
                <a16:creationId xmlns:a16="http://schemas.microsoft.com/office/drawing/2014/main" id="{18B91BED-1EA2-C64B-92F0-FD944C9D0C41}"/>
              </a:ext>
            </a:extLst>
          </p:cNvPr>
          <p:cNvSpPr/>
          <p:nvPr/>
        </p:nvSpPr>
        <p:spPr>
          <a:xfrm>
            <a:off x="6702235" y="3791410"/>
            <a:ext cx="727520" cy="683618"/>
          </a:xfrm>
          <a:prstGeom prst="mathEqua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Equal 67">
            <a:extLst>
              <a:ext uri="{FF2B5EF4-FFF2-40B4-BE49-F238E27FC236}">
                <a16:creationId xmlns:a16="http://schemas.microsoft.com/office/drawing/2014/main" id="{A4A5B667-367C-9445-B00A-4294EF2AAC42}"/>
              </a:ext>
            </a:extLst>
          </p:cNvPr>
          <p:cNvSpPr/>
          <p:nvPr/>
        </p:nvSpPr>
        <p:spPr>
          <a:xfrm>
            <a:off x="6702235" y="4711325"/>
            <a:ext cx="727520" cy="683618"/>
          </a:xfrm>
          <a:prstGeom prst="mathEqua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Equal 68">
            <a:extLst>
              <a:ext uri="{FF2B5EF4-FFF2-40B4-BE49-F238E27FC236}">
                <a16:creationId xmlns:a16="http://schemas.microsoft.com/office/drawing/2014/main" id="{6B3B4E60-B975-3346-A9A1-7ED8D7BDF0D4}"/>
              </a:ext>
            </a:extLst>
          </p:cNvPr>
          <p:cNvSpPr/>
          <p:nvPr/>
        </p:nvSpPr>
        <p:spPr>
          <a:xfrm>
            <a:off x="6702235" y="5648113"/>
            <a:ext cx="727520" cy="683618"/>
          </a:xfrm>
          <a:prstGeom prst="mathEqua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Multiply 69">
            <a:extLst>
              <a:ext uri="{FF2B5EF4-FFF2-40B4-BE49-F238E27FC236}">
                <a16:creationId xmlns:a16="http://schemas.microsoft.com/office/drawing/2014/main" id="{608B212B-37B6-3D44-898E-BE32BD53A407}"/>
              </a:ext>
            </a:extLst>
          </p:cNvPr>
          <p:cNvSpPr/>
          <p:nvPr/>
        </p:nvSpPr>
        <p:spPr>
          <a:xfrm>
            <a:off x="3606312" y="1937964"/>
            <a:ext cx="540472" cy="718958"/>
          </a:xfrm>
          <a:prstGeom prst="mathMultiply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Multiply 70">
            <a:extLst>
              <a:ext uri="{FF2B5EF4-FFF2-40B4-BE49-F238E27FC236}">
                <a16:creationId xmlns:a16="http://schemas.microsoft.com/office/drawing/2014/main" id="{FD4EDAFC-1372-F44C-86D0-8B5F4E67E660}"/>
              </a:ext>
            </a:extLst>
          </p:cNvPr>
          <p:cNvSpPr/>
          <p:nvPr/>
        </p:nvSpPr>
        <p:spPr>
          <a:xfrm>
            <a:off x="3607300" y="2846727"/>
            <a:ext cx="540472" cy="718958"/>
          </a:xfrm>
          <a:prstGeom prst="mathMultiply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Multiply 71">
            <a:extLst>
              <a:ext uri="{FF2B5EF4-FFF2-40B4-BE49-F238E27FC236}">
                <a16:creationId xmlns:a16="http://schemas.microsoft.com/office/drawing/2014/main" id="{978C9A22-216B-9D48-BA13-2029662BA458}"/>
              </a:ext>
            </a:extLst>
          </p:cNvPr>
          <p:cNvSpPr/>
          <p:nvPr/>
        </p:nvSpPr>
        <p:spPr>
          <a:xfrm>
            <a:off x="3606312" y="3774297"/>
            <a:ext cx="540472" cy="718958"/>
          </a:xfrm>
          <a:prstGeom prst="mathMultiply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Multiply 72">
            <a:extLst>
              <a:ext uri="{FF2B5EF4-FFF2-40B4-BE49-F238E27FC236}">
                <a16:creationId xmlns:a16="http://schemas.microsoft.com/office/drawing/2014/main" id="{5933AA1E-EF5B-B74D-9EF9-9322C7EE08E4}"/>
              </a:ext>
            </a:extLst>
          </p:cNvPr>
          <p:cNvSpPr/>
          <p:nvPr/>
        </p:nvSpPr>
        <p:spPr>
          <a:xfrm>
            <a:off x="3606312" y="4693987"/>
            <a:ext cx="540472" cy="718958"/>
          </a:xfrm>
          <a:prstGeom prst="mathMultiply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Multiply 73">
            <a:extLst>
              <a:ext uri="{FF2B5EF4-FFF2-40B4-BE49-F238E27FC236}">
                <a16:creationId xmlns:a16="http://schemas.microsoft.com/office/drawing/2014/main" id="{EC8AE57F-3DF2-7B42-94A9-AF93CC4AA264}"/>
              </a:ext>
            </a:extLst>
          </p:cNvPr>
          <p:cNvSpPr/>
          <p:nvPr/>
        </p:nvSpPr>
        <p:spPr>
          <a:xfrm>
            <a:off x="3606312" y="5629523"/>
            <a:ext cx="540472" cy="718958"/>
          </a:xfrm>
          <a:prstGeom prst="mathMultiply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6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50</Words>
  <Application>Microsoft Macintosh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Spaid cnv Results</dc:title>
  <dc:creator>Rob Farr</dc:creator>
  <cp:lastModifiedBy>Rob Farr</cp:lastModifiedBy>
  <cp:revision>7</cp:revision>
  <dcterms:created xsi:type="dcterms:W3CDTF">2018-06-16T13:42:29Z</dcterms:created>
  <dcterms:modified xsi:type="dcterms:W3CDTF">2018-06-16T15:32:23Z</dcterms:modified>
</cp:coreProperties>
</file>